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4"/>
  </p:notesMasterIdLst>
  <p:sldIdLst>
    <p:sldId id="256" r:id="rId2"/>
    <p:sldId id="260" r:id="rId3"/>
    <p:sldId id="371" r:id="rId4"/>
    <p:sldId id="370" r:id="rId5"/>
    <p:sldId id="276" r:id="rId6"/>
    <p:sldId id="364" r:id="rId7"/>
    <p:sldId id="277" r:id="rId8"/>
    <p:sldId id="287" r:id="rId9"/>
    <p:sldId id="365" r:id="rId10"/>
    <p:sldId id="366" r:id="rId11"/>
    <p:sldId id="367" r:id="rId12"/>
    <p:sldId id="368" r:id="rId13"/>
    <p:sldId id="369" r:id="rId14"/>
    <p:sldId id="273" r:id="rId15"/>
    <p:sldId id="372" r:id="rId16"/>
    <p:sldId id="360" r:id="rId17"/>
    <p:sldId id="262" r:id="rId18"/>
    <p:sldId id="355" r:id="rId19"/>
    <p:sldId id="259" r:id="rId20"/>
    <p:sldId id="295" r:id="rId21"/>
    <p:sldId id="296" r:id="rId22"/>
    <p:sldId id="297" r:id="rId23"/>
    <p:sldId id="301" r:id="rId24"/>
    <p:sldId id="353" r:id="rId25"/>
    <p:sldId id="302" r:id="rId26"/>
    <p:sldId id="311" r:id="rId27"/>
    <p:sldId id="313" r:id="rId28"/>
    <p:sldId id="315" r:id="rId29"/>
    <p:sldId id="316" r:id="rId30"/>
    <p:sldId id="317" r:id="rId31"/>
    <p:sldId id="303" r:id="rId32"/>
    <p:sldId id="304" r:id="rId33"/>
    <p:sldId id="305" r:id="rId34"/>
    <p:sldId id="281" r:id="rId35"/>
    <p:sldId id="342" r:id="rId36"/>
    <p:sldId id="337" r:id="rId37"/>
    <p:sldId id="336" r:id="rId38"/>
    <p:sldId id="339" r:id="rId39"/>
    <p:sldId id="334" r:id="rId40"/>
    <p:sldId id="343" r:id="rId41"/>
    <p:sldId id="299" r:id="rId42"/>
    <p:sldId id="306" r:id="rId43"/>
    <p:sldId id="354" r:id="rId44"/>
    <p:sldId id="308" r:id="rId45"/>
    <p:sldId id="321" r:id="rId46"/>
    <p:sldId id="320" r:id="rId47"/>
    <p:sldId id="309" r:id="rId48"/>
    <p:sldId id="319" r:id="rId49"/>
    <p:sldId id="318" r:id="rId50"/>
    <p:sldId id="310" r:id="rId51"/>
    <p:sldId id="326" r:id="rId52"/>
    <p:sldId id="261" r:id="rId53"/>
    <p:sldId id="327" r:id="rId54"/>
    <p:sldId id="272" r:id="rId55"/>
    <p:sldId id="328" r:id="rId56"/>
    <p:sldId id="347" r:id="rId57"/>
    <p:sldId id="350" r:id="rId58"/>
    <p:sldId id="329" r:id="rId59"/>
    <p:sldId id="349" r:id="rId60"/>
    <p:sldId id="348" r:id="rId61"/>
    <p:sldId id="346" r:id="rId62"/>
    <p:sldId id="351" r:id="rId63"/>
    <p:sldId id="358" r:id="rId64"/>
    <p:sldId id="359" r:id="rId65"/>
    <p:sldId id="300" r:id="rId66"/>
    <p:sldId id="324" r:id="rId67"/>
    <p:sldId id="323" r:id="rId68"/>
    <p:sldId id="325" r:id="rId69"/>
    <p:sldId id="361" r:id="rId70"/>
    <p:sldId id="362" r:id="rId71"/>
    <p:sldId id="322" r:id="rId72"/>
    <p:sldId id="333" r:id="rId73"/>
    <p:sldId id="335" r:id="rId74"/>
    <p:sldId id="363" r:id="rId75"/>
    <p:sldId id="356" r:id="rId76"/>
    <p:sldId id="285" r:id="rId77"/>
    <p:sldId id="357" r:id="rId78"/>
    <p:sldId id="257" r:id="rId79"/>
    <p:sldId id="278" r:id="rId80"/>
    <p:sldId id="288" r:id="rId81"/>
    <p:sldId id="291" r:id="rId82"/>
    <p:sldId id="292" r:id="rId83"/>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Oswald" panose="00000500000000000000" pitchFamily="2" charset="0"/>
      <p:regular r:id="rId90"/>
      <p:bold r:id="rId91"/>
    </p:embeddedFont>
    <p:embeddedFont>
      <p:font typeface="Source Sans Pro" panose="020B050303040302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287"/>
            <p14:sldId id="365"/>
            <p14:sldId id="366"/>
            <p14:sldId id="367"/>
            <p14:sldId id="368"/>
            <p14:sldId id="369"/>
            <p14:sldId id="2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35"/>
            <p14:sldId id="363"/>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00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4858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microsoft.com/office/2017/06/relationships/model3d" Target="../media/model3d2.glb"/></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1.png"/><Relationship Id="rId3" Type="http://schemas.openxmlformats.org/officeDocument/2006/relationships/slide" Target="slide36.xml"/><Relationship Id="rId7" Type="http://schemas.openxmlformats.org/officeDocument/2006/relationships/image" Target="../media/image91.png"/><Relationship Id="rId12" Type="http://schemas.openxmlformats.org/officeDocument/2006/relationships/slide" Target="slide39.xm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8.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5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01.png"/><Relationship Id="rId4" Type="http://schemas.openxmlformats.org/officeDocument/2006/relationships/image" Target="../media/image230.png"/></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9.xml"/><Relationship Id="rId4" Type="http://schemas.openxmlformats.org/officeDocument/2006/relationships/image" Target="../media/image280.png"/></Relationships>
</file>

<file path=ppt/slides/_rels/slide5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1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387350" y="2086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2180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17</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18</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75850" y="1540174"/>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143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20711" t="2832" r="18134" b="-529"/>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8</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dirty="0"/>
              <a:t>A multiple regression model with </a:t>
            </a:r>
            <a:r>
              <a:rPr lang="en-US" altLang="en-US" sz="2100" i="1" dirty="0"/>
              <a:t>k</a:t>
            </a:r>
            <a:r>
              <a:rPr lang="en-US" altLang="en-US" sz="2100" dirty="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81</a:t>
            </a:fld>
            <a:endParaRPr dirty="0">
              <a:solidFill>
                <a:srgbClr val="00CEF6"/>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143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1165</TotalTime>
  <Words>2539</Words>
  <Application>Microsoft Office PowerPoint</Application>
  <PresentationFormat>On-screen Show (16:9)</PresentationFormat>
  <Paragraphs>504</Paragraphs>
  <Slides>82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Cambria Math</vt:lpstr>
      <vt:lpstr>Calibri</vt:lpstr>
      <vt:lpstr>Oswald</vt:lpstr>
      <vt:lpstr>Source Sans Pro</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Multiple Regression Model</vt:lpstr>
      <vt:lpstr>Important terms</vt:lpstr>
      <vt:lpstr>Important terms</vt:lpstr>
      <vt:lpstr>Diagnostic plots</vt:lpstr>
      <vt:lpstr>Influential points: Leverage</vt:lpstr>
      <vt:lpstr>Influential points: Cook’s distance</vt:lpstr>
      <vt:lpstr>IMPORTANT CONCEPTS</vt:lpstr>
      <vt:lpstr>Partial residue plots</vt:lpstr>
      <vt:lpstr>Partial Residual Plots</vt:lpstr>
      <vt:lpstr>Categorical Explanatory Variables in Regression Models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45</cp:revision>
  <dcterms:modified xsi:type="dcterms:W3CDTF">2021-12-09T10:55:26Z</dcterms:modified>
</cp:coreProperties>
</file>